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459" r:id="rId2"/>
    <p:sldId id="518" r:id="rId3"/>
    <p:sldId id="520" r:id="rId4"/>
    <p:sldId id="521" r:id="rId5"/>
    <p:sldId id="522" r:id="rId6"/>
    <p:sldId id="523" r:id="rId7"/>
    <p:sldId id="752" r:id="rId8"/>
    <p:sldId id="524" r:id="rId9"/>
    <p:sldId id="525" r:id="rId10"/>
    <p:sldId id="423" r:id="rId11"/>
    <p:sldId id="424" r:id="rId12"/>
    <p:sldId id="425" r:id="rId13"/>
    <p:sldId id="426" r:id="rId14"/>
    <p:sldId id="736" r:id="rId15"/>
    <p:sldId id="753" r:id="rId16"/>
    <p:sldId id="754" r:id="rId17"/>
    <p:sldId id="755" r:id="rId18"/>
    <p:sldId id="756" r:id="rId19"/>
    <p:sldId id="757" r:id="rId20"/>
    <p:sldId id="758" r:id="rId21"/>
    <p:sldId id="759" r:id="rId22"/>
    <p:sldId id="760" r:id="rId23"/>
    <p:sldId id="761" r:id="rId24"/>
    <p:sldId id="762" r:id="rId25"/>
    <p:sldId id="763" r:id="rId26"/>
    <p:sldId id="764" r:id="rId27"/>
    <p:sldId id="765" r:id="rId28"/>
    <p:sldId id="780" r:id="rId29"/>
    <p:sldId id="781" r:id="rId30"/>
    <p:sldId id="605" r:id="rId31"/>
    <p:sldId id="540" r:id="rId32"/>
    <p:sldId id="777" r:id="rId33"/>
    <p:sldId id="773" r:id="rId34"/>
    <p:sldId id="776" r:id="rId35"/>
    <p:sldId id="775" r:id="rId36"/>
    <p:sldId id="741" r:id="rId37"/>
    <p:sldId id="771" r:id="rId38"/>
    <p:sldId id="772" r:id="rId39"/>
    <p:sldId id="774" r:id="rId40"/>
    <p:sldId id="779" r:id="rId41"/>
    <p:sldId id="608" r:id="rId42"/>
    <p:sldId id="719" r:id="rId43"/>
    <p:sldId id="720" r:id="rId44"/>
    <p:sldId id="721" r:id="rId45"/>
    <p:sldId id="722" r:id="rId46"/>
    <p:sldId id="724" r:id="rId47"/>
    <p:sldId id="723" r:id="rId48"/>
    <p:sldId id="766" r:id="rId49"/>
    <p:sldId id="767" r:id="rId50"/>
    <p:sldId id="768" r:id="rId51"/>
    <p:sldId id="769" r:id="rId52"/>
    <p:sldId id="770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84" autoAdjust="0"/>
    <p:restoredTop sz="94660"/>
  </p:normalViewPr>
  <p:slideViewPr>
    <p:cSldViewPr>
      <p:cViewPr varScale="1">
        <p:scale>
          <a:sx n="111" d="100"/>
          <a:sy n="111" d="100"/>
        </p:scale>
        <p:origin x="193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03/12/2022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03/12/2022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04-12-2022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Our God</a:t>
            </a:r>
          </a:p>
          <a:p>
            <a:r>
              <a:rPr lang="en-GB" sz="1200" dirty="0"/>
              <a:t> CCLI Song # 5677416</a:t>
            </a:r>
          </a:p>
          <a:p>
            <a:r>
              <a:rPr lang="en-GB" sz="1200" dirty="0"/>
              <a:t>Chris Tomlin | Jesse Reeves | Jonas </a:t>
            </a:r>
            <a:r>
              <a:rPr lang="en-GB" sz="1200" dirty="0" err="1"/>
              <a:t>Myrin</a:t>
            </a:r>
            <a:r>
              <a:rPr lang="en-GB" sz="1200" dirty="0"/>
              <a:t> | Matt Redman</a:t>
            </a:r>
          </a:p>
          <a:p>
            <a:r>
              <a:rPr lang="en-GB" sz="1200" dirty="0"/>
              <a:t>© 2010 </a:t>
            </a:r>
            <a:r>
              <a:rPr lang="en-GB" sz="1200" dirty="0" err="1"/>
              <a:t>sixsteps</a:t>
            </a:r>
            <a:r>
              <a:rPr lang="en-GB" sz="1200" dirty="0"/>
              <a:t> Music (Admin. by Integrity Music)</a:t>
            </a:r>
          </a:p>
          <a:p>
            <a:r>
              <a:rPr lang="en-GB" sz="1200" dirty="0" err="1"/>
              <a:t>Thankyou</a:t>
            </a:r>
            <a:r>
              <a:rPr lang="en-GB" sz="1200" dirty="0"/>
              <a:t> Music (Admin. by Integrity Music)</a:t>
            </a:r>
          </a:p>
          <a:p>
            <a:r>
              <a:rPr lang="en-GB" sz="1200" dirty="0" err="1"/>
              <a:t>Vamos</a:t>
            </a:r>
            <a:r>
              <a:rPr lang="en-GB" sz="1200" dirty="0"/>
              <a:t> Publishing (Admin. by Integrity Music)</a:t>
            </a:r>
          </a:p>
          <a:p>
            <a:r>
              <a:rPr lang="en-GB" sz="1200" dirty="0"/>
              <a:t>worshiptogether.com songs (Admin. by Integrity Music)</a:t>
            </a:r>
          </a:p>
          <a:p>
            <a:r>
              <a:rPr lang="en-GB" sz="1200" dirty="0"/>
              <a:t>Atlas Mountain Songs (Admin. by SHOUT! Music Publishing UK)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Water You turned into wine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Opened the eyes of the blind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There's no one like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None like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Into the darkness You shine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Out of the ashes we rise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There's No one like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None like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Our God is greater, </a:t>
            </a:r>
          </a:p>
          <a:p>
            <a:r>
              <a:rPr lang="en-GB" sz="5400" dirty="0">
                <a:solidFill>
                  <a:schemeClr val="bg1"/>
                </a:solidFill>
              </a:rPr>
              <a:t>Our God is stronger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God You are higher than any other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Our God is Healer, </a:t>
            </a:r>
          </a:p>
          <a:p>
            <a:r>
              <a:rPr lang="en-GB" sz="5400" dirty="0">
                <a:solidFill>
                  <a:schemeClr val="bg1"/>
                </a:solidFill>
              </a:rPr>
              <a:t>Awesome in power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Our God,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And if Our God is for us, 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Then who could ever stop us?</a:t>
            </a:r>
            <a:br>
              <a:rPr lang="en-GB" sz="5400" dirty="0">
                <a:solidFill>
                  <a:schemeClr val="bg1"/>
                </a:solidFill>
              </a:rPr>
            </a:b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And if our God is with us, 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Then what can stand against?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66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Here I am to Worship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3266032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Tim Hughes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2000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843764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Light of the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stepped down into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Opened my eyes let me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Beauty that made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heart adore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Hope of a life spent with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63131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 here I am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bow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say that You're my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You're altogether lovely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wonderful to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987109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all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so highly exalted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Glorious in heaven above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Humbly You came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earth You created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for love's sake became poor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984553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538617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Turn It Up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6621485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Andy Harrison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Give You My Heart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1866132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Reuben Morgan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1995 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775635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desire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honour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with all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worship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I have within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that I adore is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3165540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Lord I give You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live for You alone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that I take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moment I'm awake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have Your way in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1728232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4400" b="0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akagi_probook"/>
              </a:rPr>
            </a:br>
            <a:r>
              <a:rPr lang="en-GB" sz="4400" b="0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akagi_probook"/>
              </a:rPr>
              <a:t>Heart Of Worship</a:t>
            </a:r>
            <a:b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2296522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Nothing Else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7123436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Cody Carnes | Hank Bentley | Jessie Early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Songs By That Dog Will Hunt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532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When the music fades all is stripped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simply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Longing just to bring something that's of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will bless Your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3119615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I'll bring You more than a song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a song in itself is not what You have required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search much deeper within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Through the way things appear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looking into my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6864684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coming back to the heart of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all about You all about You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sorry Lord for the thing I've made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it's all about You all about You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7299083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endless worth no one could express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much You deserve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Though I'm weak and poor all I have is Yours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single breath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1746024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caught up in Your presence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just want to sit here at Your feet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caught up in this holy moment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never want to leave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I'm not here for blessings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You don't owe me anything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More than anything that You can do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just want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4880344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just want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else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else (Jesus)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else will do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395678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here as we lift You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enthroned over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seated in 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496" y="1412775"/>
            <a:ext cx="9073008" cy="357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Weekly Prayer Meeting">
            <a:extLst>
              <a:ext uri="{FF2B5EF4-FFF2-40B4-BE49-F238E27FC236}">
                <a16:creationId xmlns:a16="http://schemas.microsoft.com/office/drawing/2014/main" id="{A32B6AC3-ED5D-FA7B-29D8-090A6DD4D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693587-1B23-C2DD-BB85-8E723536776F}"/>
              </a:ext>
            </a:extLst>
          </p:cNvPr>
          <p:cNvSpPr txBox="1"/>
          <p:nvPr/>
        </p:nvSpPr>
        <p:spPr>
          <a:xfrm>
            <a:off x="-25327" y="116632"/>
            <a:ext cx="91180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Its our monthly local Peninsula Prayer Meeting  on Weds the 7th Dec at Hannah </a:t>
            </a:r>
            <a:r>
              <a:rPr lang="en-GB" dirty="0" err="1">
                <a:solidFill>
                  <a:schemeClr val="bg1">
                    <a:lumMod val="95000"/>
                  </a:schemeClr>
                </a:solidFill>
              </a:rPr>
              <a:t>Gwilts</a:t>
            </a:r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 house  </a:t>
            </a:r>
          </a:p>
          <a:p>
            <a:pPr algn="r"/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(High </a:t>
            </a:r>
            <a:r>
              <a:rPr lang="en-GB" dirty="0" err="1">
                <a:solidFill>
                  <a:schemeClr val="bg1">
                    <a:lumMod val="95000"/>
                  </a:schemeClr>
                </a:solidFill>
              </a:rPr>
              <a:t>Halstow</a:t>
            </a:r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 Rectory 2 Cooling Rd, High </a:t>
            </a:r>
            <a:r>
              <a:rPr lang="en-GB" dirty="0" err="1">
                <a:solidFill>
                  <a:schemeClr val="bg1">
                    <a:lumMod val="95000"/>
                  </a:schemeClr>
                </a:solidFill>
              </a:rPr>
              <a:t>Halstow</a:t>
            </a:r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pPr algn="r"/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Starting at 8pm and finishing at 9pm</a:t>
            </a:r>
          </a:p>
        </p:txBody>
      </p:sp>
    </p:spTree>
    <p:extLst>
      <p:ext uri="{BB962C8B-B14F-4D97-AF65-F5344CB8AC3E}">
        <p14:creationId xmlns:p14="http://schemas.microsoft.com/office/powerpoint/2010/main" val="31397947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D60599-C4F7-6F3F-FE5C-5863AC353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737"/>
            <a:ext cx="9144000" cy="648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340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79BE49-674E-90BE-B174-7FF8DF92F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316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7 Unspoken Baby Shower Etiquette Rules Everyone Should Follow">
            <a:extLst>
              <a:ext uri="{FF2B5EF4-FFF2-40B4-BE49-F238E27FC236}">
                <a16:creationId xmlns:a16="http://schemas.microsoft.com/office/drawing/2014/main" id="{3F8ED1DF-1C2B-1418-4BDE-5B0AA4D2C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8C9E3B-FF3A-3549-40B1-8033E006C9CA}"/>
              </a:ext>
            </a:extLst>
          </p:cNvPr>
          <p:cNvSpPr txBox="1"/>
          <p:nvPr/>
        </p:nvSpPr>
        <p:spPr>
          <a:xfrm>
            <a:off x="2555776" y="476672"/>
            <a:ext cx="65045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Dear ladies (only), we are planning a baby shower for Elisha at ours on Saturday 17th December from 3 to 6 pm. If you are free to join us, please let me know privately so we know how many to plan for. Many thanks. Florence</a:t>
            </a:r>
          </a:p>
        </p:txBody>
      </p:sp>
    </p:spTree>
    <p:extLst>
      <p:ext uri="{BB962C8B-B14F-4D97-AF65-F5344CB8AC3E}">
        <p14:creationId xmlns:p14="http://schemas.microsoft.com/office/powerpoint/2010/main" val="20383974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7F2570-972C-123B-8D29-FE01465C8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64" y="54485"/>
            <a:ext cx="8050872" cy="674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590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DCDE88-7C6F-2E27-8DB6-6C4FBE629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529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C6F001-5B9A-B739-AC77-081D4928E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9" y="0"/>
            <a:ext cx="7906856" cy="66283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45D536-7B9D-6269-7610-7E095E22AA84}"/>
              </a:ext>
            </a:extLst>
          </p:cNvPr>
          <p:cNvSpPr txBox="1"/>
          <p:nvPr/>
        </p:nvSpPr>
        <p:spPr>
          <a:xfrm>
            <a:off x="5950496" y="2420888"/>
            <a:ext cx="3193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Thursday Night Prayer at Jasper Centre, Jasper Avenue, Rochester.                                                       8pm to 9pm</a:t>
            </a:r>
          </a:p>
        </p:txBody>
      </p:sp>
    </p:spTree>
    <p:extLst>
      <p:ext uri="{BB962C8B-B14F-4D97-AF65-F5344CB8AC3E}">
        <p14:creationId xmlns:p14="http://schemas.microsoft.com/office/powerpoint/2010/main" val="10743835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E1EC2A-D428-FF4C-5D12-669CF93B0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C8AE55-80D3-84E6-86EF-70F5EC9130B8}"/>
              </a:ext>
            </a:extLst>
          </p:cNvPr>
          <p:cNvSpPr txBox="1"/>
          <p:nvPr/>
        </p:nvSpPr>
        <p:spPr>
          <a:xfrm>
            <a:off x="1043608" y="5517232"/>
            <a:ext cx="7992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http://www.sentgeneration.com/</a:t>
            </a:r>
            <a:br>
              <a:rPr lang="en-GB" dirty="0">
                <a:solidFill>
                  <a:schemeClr val="bg1">
                    <a:lumMod val="95000"/>
                  </a:schemeClr>
                </a:solidFill>
              </a:rPr>
            </a:br>
            <a:br>
              <a:rPr lang="en-GB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Would it be possible to get a list of those who are between 18 and 30 years old in your Communities please?</a:t>
            </a:r>
          </a:p>
        </p:txBody>
      </p:sp>
    </p:spTree>
    <p:extLst>
      <p:ext uri="{BB962C8B-B14F-4D97-AF65-F5344CB8AC3E}">
        <p14:creationId xmlns:p14="http://schemas.microsoft.com/office/powerpoint/2010/main" val="228359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prophetic I can feel it in the air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lift our praise and You change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hearts open now everybody singing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Oh, Oh, Oh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989488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SUNDAY SERMON APRIL 2,2017 – New Arrivals Holiness Ministries">
            <a:extLst>
              <a:ext uri="{FF2B5EF4-FFF2-40B4-BE49-F238E27FC236}">
                <a16:creationId xmlns:a16="http://schemas.microsoft.com/office/drawing/2014/main" id="{CA7E6C77-078E-9FE5-68E4-E56F3741E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836712"/>
            <a:ext cx="7128792" cy="5346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21257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I Love You Lord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(To My King)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 err="1">
                <a:solidFill>
                  <a:schemeClr val="bg1"/>
                </a:solidFill>
              </a:rPr>
              <a:t>Gatherhouse</a:t>
            </a:r>
            <a:r>
              <a:rPr lang="en-GB" sz="1200" dirty="0">
                <a:solidFill>
                  <a:schemeClr val="bg1"/>
                </a:solidFill>
              </a:rPr>
              <a:t> Music, Ryan Kennedy, </a:t>
            </a:r>
            <a:r>
              <a:rPr lang="en-GB" sz="1200" dirty="0" err="1">
                <a:solidFill>
                  <a:schemeClr val="bg1"/>
                </a:solidFill>
              </a:rPr>
              <a:t>Durell</a:t>
            </a:r>
            <a:r>
              <a:rPr lang="en-GB" sz="1200" dirty="0">
                <a:solidFill>
                  <a:schemeClr val="bg1"/>
                </a:solidFill>
              </a:rPr>
              <a:t> Comedy</a:t>
            </a:r>
          </a:p>
        </p:txBody>
      </p:sp>
    </p:spTree>
    <p:extLst>
      <p:ext uri="{BB962C8B-B14F-4D97-AF65-F5344CB8AC3E}">
        <p14:creationId xmlns:p14="http://schemas.microsoft.com/office/powerpoint/2010/main" val="35590407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invite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sit down at Your table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I can taste and I can see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are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You are always faithful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welcome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least of these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9601084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bring beauty out of the ashes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restore and to redeem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I have come to pour out all my oil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I have, this offering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1920871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Lord, I love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 want to sing a sweet </a:t>
            </a:r>
            <a:r>
              <a:rPr lang="en-GB" sz="4400" dirty="0" err="1">
                <a:solidFill>
                  <a:schemeClr val="bg1"/>
                </a:solidFill>
              </a:rPr>
              <a:t>sweet</a:t>
            </a:r>
            <a:r>
              <a:rPr lang="en-GB" sz="44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tell You, that I love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be a sweet </a:t>
            </a:r>
            <a:r>
              <a:rPr lang="en-GB" sz="4400" dirty="0" err="1">
                <a:solidFill>
                  <a:schemeClr val="bg1"/>
                </a:solidFill>
              </a:rPr>
              <a:t>sweet</a:t>
            </a:r>
            <a:r>
              <a:rPr lang="en-GB" sz="44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2150829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inhabit the praises of Your people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I know You're here, right now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With Your Spirit stirring all around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Before Your glory, I bow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6158655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In my coming and my going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evening through the morning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8173401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When I'm lonely and I'm doubting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the mountain when I'm shouting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4260363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Nothing Else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7123436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Cody Carnes | Hank Bentley | Jessie Early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Songs By That Dog Will Hunt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70023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caught up in Your presence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just want to sit here at Your feet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caught up in this holy moment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never want to leave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I'm not here for blessings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You don't owe me anything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More than anything that You can do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just want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512692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Turn it up this sound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it louder than any other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and shout His name over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36325224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sorry when I've just gone through the motions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sorry when I just sang another song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Take me back to where we started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open up my heart to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7484851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sorry when I've come with my agenda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sorry when I forgot that You're enough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Take me back to where we started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open up my heart to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4908106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just want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else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else (Jesus)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else will do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506155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praise I can feel the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presence now invades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Hear the sound of the broken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Prison doors are giving 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394190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prophetic I can feel it in the air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lift our praise and You change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hearts open now everybody singing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free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681915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praise goes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rain comes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444121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With shouts of praise we celebrate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King of glory enter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 oh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587189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2948</TotalTime>
  <Words>1624</Words>
  <Application>Microsoft Office PowerPoint</Application>
  <PresentationFormat>On-screen Show (4:3)</PresentationFormat>
  <Paragraphs>263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dele@4ng.net</cp:lastModifiedBy>
  <cp:revision>253</cp:revision>
  <dcterms:created xsi:type="dcterms:W3CDTF">2019-09-23T12:06:27Z</dcterms:created>
  <dcterms:modified xsi:type="dcterms:W3CDTF">2022-12-03T19:35:32Z</dcterms:modified>
</cp:coreProperties>
</file>

<file path=docProps/thumbnail.jpeg>
</file>